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2" r:id="rId3"/>
    <p:sldId id="257" r:id="rId4"/>
    <p:sldId id="259" r:id="rId5"/>
    <p:sldId id="264" r:id="rId6"/>
    <p:sldId id="260" r:id="rId7"/>
    <p:sldId id="265" r:id="rId8"/>
    <p:sldId id="261" r:id="rId9"/>
    <p:sldId id="267" r:id="rId10"/>
    <p:sldId id="262" r:id="rId11"/>
    <p:sldId id="268" r:id="rId12"/>
    <p:sldId id="263" r:id="rId13"/>
    <p:sldId id="269" r:id="rId14"/>
    <p:sldId id="271" r:id="rId15"/>
    <p:sldId id="25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>
        <p:scale>
          <a:sx n="140" d="100"/>
          <a:sy n="140" d="100"/>
        </p:scale>
        <p:origin x="10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94B04-CEC2-7A46-A682-12BAC588C4AA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0A47-7330-0A4E-8101-3BD58C27CD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3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50A47-7330-0A4E-8101-3BD58C27CD2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20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FB9A-BDCF-3443-B0B5-D4E18A77EFC8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8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2A76-1FD4-B14B-8903-581C5776DEDD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7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975B-1661-8143-93DB-AC9C7B5E5A88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8102-3C16-2A48-92BB-4F11ABFE438B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13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EA7C-F61B-0848-B33A-B8F154669138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5D99-2595-8942-9B54-953B39679E8D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4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4200-9DD5-814E-A1CC-F2C1D4092C67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5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0E5F-200E-E646-B3AE-FCA52C5BEB40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6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EA9D-DBA3-6941-83FF-12471877B5F3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7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1209-7A05-F245-86C0-7E06B3C5F8B6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2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E37C-7B44-644A-A34F-C99B7C1EEF8D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5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65A07-EA22-ED4A-B49F-A0A69E2FCB55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731E-C9B5-4992-8327-AF0A30B61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98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Socket </a:t>
            </a:r>
            <a:r>
              <a:rPr lang="ko-KR" altLang="en-US" sz="2400" dirty="0">
                <a:latin typeface="+mn-ea"/>
                <a:ea typeface="+mn-ea"/>
              </a:rPr>
              <a:t>과 </a:t>
            </a:r>
            <a:r>
              <a:rPr lang="en-US" altLang="ko-KR" sz="2400" dirty="0">
                <a:latin typeface="+mn-ea"/>
                <a:ea typeface="+mn-ea"/>
              </a:rPr>
              <a:t>thread</a:t>
            </a:r>
            <a:r>
              <a:rPr lang="ko-KR" altLang="en-US" sz="2400" dirty="0">
                <a:latin typeface="+mn-ea"/>
                <a:ea typeface="+mn-ea"/>
              </a:rPr>
              <a:t>를  </a:t>
            </a:r>
            <a:r>
              <a:rPr lang="ko-KR" altLang="en-US" sz="2400" dirty="0" smtClean="0">
                <a:latin typeface="+mn-ea"/>
                <a:ea typeface="+mn-ea"/>
              </a:rPr>
              <a:t>활용한 </a:t>
            </a:r>
            <a:r>
              <a:rPr kumimoji="1" lang="en-US" altLang="ko-KR" dirty="0" smtClean="0">
                <a:latin typeface="+mn-ea"/>
                <a:ea typeface="+mn-ea"/>
              </a:rPr>
              <a:t/>
            </a:r>
            <a:br>
              <a:rPr kumimoji="1" lang="en-US" altLang="ko-KR" dirty="0" smtClean="0">
                <a:latin typeface="+mn-ea"/>
                <a:ea typeface="+mn-ea"/>
              </a:rPr>
            </a:br>
            <a:r>
              <a:rPr kumimoji="1" lang="ko-KR" altLang="en-US" dirty="0" smtClean="0">
                <a:latin typeface="+mn-ea"/>
                <a:ea typeface="+mn-ea"/>
              </a:rPr>
              <a:t>설문 </a:t>
            </a:r>
            <a:r>
              <a:rPr kumimoji="1" lang="ko-KR" altLang="en-US" dirty="0">
                <a:latin typeface="+mn-ea"/>
                <a:ea typeface="+mn-ea"/>
              </a:rPr>
              <a:t>조사 프로그램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16100" y="4706938"/>
            <a:ext cx="6858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 smtClean="0"/>
              <a:t>2017115761 </a:t>
            </a:r>
            <a:r>
              <a:rPr lang="ko-KR" altLang="en-US" dirty="0" err="1"/>
              <a:t>진상재</a:t>
            </a:r>
            <a:endParaRPr lang="ko-KR" altLang="en-US" dirty="0"/>
          </a:p>
          <a:p>
            <a:pPr algn="r"/>
            <a:r>
              <a:rPr lang="en-US" altLang="ko-KR" dirty="0" smtClean="0"/>
              <a:t>2017110903 </a:t>
            </a:r>
            <a:r>
              <a:rPr lang="ko-KR" altLang="en-US" dirty="0" err="1"/>
              <a:t>박재준</a:t>
            </a:r>
            <a:endParaRPr lang="ko-KR" altLang="en-US" dirty="0"/>
          </a:p>
          <a:p>
            <a:pPr algn="r"/>
            <a:r>
              <a:rPr lang="en-US" altLang="ko-KR" dirty="0" smtClean="0"/>
              <a:t>2017115704 </a:t>
            </a:r>
            <a:r>
              <a:rPr lang="ko-KR" altLang="en-US" dirty="0" err="1" smtClean="0"/>
              <a:t>정윤규</a:t>
            </a:r>
            <a:endParaRPr lang="en-US" altLang="ko-KR" dirty="0" smtClean="0"/>
          </a:p>
          <a:p>
            <a:pPr algn="r"/>
            <a:r>
              <a:rPr lang="en-US" altLang="ko-KR" dirty="0"/>
              <a:t>2017110758 </a:t>
            </a:r>
            <a:r>
              <a:rPr lang="ko-KR" altLang="en-US" dirty="0" err="1"/>
              <a:t>조대성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7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215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4.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결과 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sort()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35" y="813816"/>
            <a:ext cx="4697545" cy="1020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35" y="2837742"/>
            <a:ext cx="5705856" cy="270464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58291" y="5538792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5.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결과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2857" y="1465943"/>
            <a:ext cx="4034972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소스코드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-3495"/>
            <a:ext cx="7987284" cy="686149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" y="1499648"/>
            <a:ext cx="7696200" cy="3924300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옾소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5625"/>
            <a:ext cx="9159548" cy="57247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smtClean="0">
                <a:latin typeface="+mn-ea"/>
                <a:ea typeface="+mn-ea"/>
              </a:rPr>
              <a:t>감사합니다</a:t>
            </a:r>
            <a:r>
              <a:rPr kumimoji="1" lang="en-US" altLang="ko-KR" b="1" dirty="0" smtClean="0">
                <a:latin typeface="+mn-ea"/>
                <a:ea typeface="+mn-ea"/>
              </a:rPr>
              <a:t>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79624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sz="6000" dirty="0" smtClean="0"/>
              <a:t>Q&amp;A</a:t>
            </a:r>
            <a:endParaRPr lang="ko-KR" altLang="en-US" sz="6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프로그램에 대한 간단한 설명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기능별 코드설명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시연 영상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질의응답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1743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err="1" smtClean="0">
                <a:latin typeface="+mn-ea"/>
              </a:rPr>
              <a:t>Pthread_detach</a:t>
            </a:r>
            <a:r>
              <a:rPr kumimoji="1" lang="en-US" altLang="ko-KR" sz="1600" dirty="0" smtClean="0">
                <a:latin typeface="+mn-ea"/>
              </a:rPr>
              <a:t>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147286" y="2275473"/>
            <a:ext cx="247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1.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Server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에 접속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617189" cy="3630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77" y="3886200"/>
            <a:ext cx="7257223" cy="2971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30291" y="2938046"/>
            <a:ext cx="232146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2.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설문지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</a:rPr>
              <a:t>및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</a:rPr>
              <a:t>선택지 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02857" y="1465943"/>
            <a:ext cx="3580239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소스코드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2128" cy="44256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52" y="4591901"/>
            <a:ext cx="6594348" cy="2266099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45307" y="4161879"/>
            <a:ext cx="5312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+mn-ea"/>
              </a:rPr>
              <a:t>3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응답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선택지 번호 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or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‘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기타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’ 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선택 시 서술 응답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)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8337" cy="1892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752"/>
            <a:ext cx="4979773" cy="4270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40" y="1995544"/>
            <a:ext cx="4124460" cy="4441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2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312</Words>
  <Application>Microsoft Macintosh PowerPoint</Application>
  <PresentationFormat>화면 슬라이드 쇼(4:3)</PresentationFormat>
  <Paragraphs>100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Calibri</vt:lpstr>
      <vt:lpstr>Calibri Light</vt:lpstr>
      <vt:lpstr>Arial</vt:lpstr>
      <vt:lpstr>Office 테마</vt:lpstr>
      <vt:lpstr>Socket 과 thread를  활용한  설문 조사 프로그램</vt:lpstr>
      <vt:lpstr>Contents</vt:lpstr>
      <vt:lpstr>Feature</vt:lpstr>
      <vt:lpstr>Feature</vt:lpstr>
      <vt:lpstr>PowerPoint 프레젠테이션</vt:lpstr>
      <vt:lpstr>Feature</vt:lpstr>
      <vt:lpstr>PowerPoint 프레젠테이션</vt:lpstr>
      <vt:lpstr>Feature</vt:lpstr>
      <vt:lpstr>PowerPoint 프레젠테이션</vt:lpstr>
      <vt:lpstr>Feature</vt:lpstr>
      <vt:lpstr>PowerPoint 프레젠테이션</vt:lpstr>
      <vt:lpstr>Feature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 과 thread를  활용한  설문 조사 프로그램</dc:title>
  <dc:creator>박창준</dc:creator>
  <cp:lastModifiedBy>Park JaeJun</cp:lastModifiedBy>
  <cp:revision>9</cp:revision>
  <dcterms:created xsi:type="dcterms:W3CDTF">2018-06-20T13:50:50Z</dcterms:created>
  <dcterms:modified xsi:type="dcterms:W3CDTF">2018-06-20T16:06:36Z</dcterms:modified>
</cp:coreProperties>
</file>